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31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B1B6-FA1B-4CDA-868D-DD150CD5F772}" type="datetimeFigureOut">
              <a:rPr lang="en-ZA" smtClean="0"/>
              <a:t>2014/06/21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7CFA0-D3D2-4EAB-9A45-D6A0AC8C8DC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25051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B1B6-FA1B-4CDA-868D-DD150CD5F772}" type="datetimeFigureOut">
              <a:rPr lang="en-ZA" smtClean="0"/>
              <a:t>2014/06/21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7CFA0-D3D2-4EAB-9A45-D6A0AC8C8DC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05040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B1B6-FA1B-4CDA-868D-DD150CD5F772}" type="datetimeFigureOut">
              <a:rPr lang="en-ZA" smtClean="0"/>
              <a:t>2014/06/21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7CFA0-D3D2-4EAB-9A45-D6A0AC8C8DC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48540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B1B6-FA1B-4CDA-868D-DD150CD5F772}" type="datetimeFigureOut">
              <a:rPr lang="en-ZA" smtClean="0"/>
              <a:t>2014/06/21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7CFA0-D3D2-4EAB-9A45-D6A0AC8C8DC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99809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B1B6-FA1B-4CDA-868D-DD150CD5F772}" type="datetimeFigureOut">
              <a:rPr lang="en-ZA" smtClean="0"/>
              <a:t>2014/06/21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7CFA0-D3D2-4EAB-9A45-D6A0AC8C8DC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28229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B1B6-FA1B-4CDA-868D-DD150CD5F772}" type="datetimeFigureOut">
              <a:rPr lang="en-ZA" smtClean="0"/>
              <a:t>2014/06/21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7CFA0-D3D2-4EAB-9A45-D6A0AC8C8DC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95976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B1B6-FA1B-4CDA-868D-DD150CD5F772}" type="datetimeFigureOut">
              <a:rPr lang="en-ZA" smtClean="0"/>
              <a:t>2014/06/21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7CFA0-D3D2-4EAB-9A45-D6A0AC8C8DC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45240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B1B6-FA1B-4CDA-868D-DD150CD5F772}" type="datetimeFigureOut">
              <a:rPr lang="en-ZA" smtClean="0"/>
              <a:t>2014/06/21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7CFA0-D3D2-4EAB-9A45-D6A0AC8C8DC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99604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B1B6-FA1B-4CDA-868D-DD150CD5F772}" type="datetimeFigureOut">
              <a:rPr lang="en-ZA" smtClean="0"/>
              <a:t>2014/06/21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7CFA0-D3D2-4EAB-9A45-D6A0AC8C8DC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20453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B1B6-FA1B-4CDA-868D-DD150CD5F772}" type="datetimeFigureOut">
              <a:rPr lang="en-ZA" smtClean="0"/>
              <a:t>2014/06/21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7CFA0-D3D2-4EAB-9A45-D6A0AC8C8DC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93103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B1B6-FA1B-4CDA-868D-DD150CD5F772}" type="datetimeFigureOut">
              <a:rPr lang="en-ZA" smtClean="0"/>
              <a:t>2014/06/21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7CFA0-D3D2-4EAB-9A45-D6A0AC8C8DC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63557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CB1B6-FA1B-4CDA-868D-DD150CD5F772}" type="datetimeFigureOut">
              <a:rPr lang="en-ZA" smtClean="0"/>
              <a:t>2014/06/21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7CFA0-D3D2-4EAB-9A45-D6A0AC8C8DC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03154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jpeg"/><Relationship Id="rId10" Type="http://schemas.openxmlformats.org/officeDocument/2006/relationships/image" Target="../media/image9.png"/><Relationship Id="rId19" Type="http://schemas.openxmlformats.org/officeDocument/2006/relationships/image" Target="../media/image18.jpe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eg"/><Relationship Id="rId22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82633" y="3933056"/>
            <a:ext cx="1800200" cy="317897"/>
          </a:xfrm>
        </p:spPr>
        <p:txBody>
          <a:bodyPr>
            <a:noAutofit/>
          </a:bodyPr>
          <a:lstStyle/>
          <a:p>
            <a:r>
              <a:rPr lang="en-US" sz="1200" b="1" dirty="0" smtClean="0"/>
              <a:t>Private Healthcare centre</a:t>
            </a:r>
            <a:endParaRPr lang="en-ZA" sz="1200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043608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555776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779912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2987824" y="24369"/>
            <a:ext cx="1728192" cy="317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 smtClean="0"/>
              <a:t>Public Healthcare centre</a:t>
            </a:r>
            <a:endParaRPr lang="en-ZA" sz="1200" b="1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3933056"/>
            <a:ext cx="56521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27" y="1069809"/>
            <a:ext cx="294413" cy="576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506" y="4468300"/>
            <a:ext cx="4191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350" y="2161951"/>
            <a:ext cx="107632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108329"/>
            <a:ext cx="936104" cy="553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Straight Arrow Connector 18"/>
          <p:cNvCxnSpPr/>
          <p:nvPr/>
        </p:nvCxnSpPr>
        <p:spPr>
          <a:xfrm>
            <a:off x="470513" y="1310598"/>
            <a:ext cx="57309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91133" y="4437112"/>
            <a:ext cx="5740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itle 1"/>
          <p:cNvSpPr txBox="1">
            <a:spLocks/>
          </p:cNvSpPr>
          <p:nvPr/>
        </p:nvSpPr>
        <p:spPr>
          <a:xfrm>
            <a:off x="72490" y="446807"/>
            <a:ext cx="755094" cy="317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 smtClean="0"/>
              <a:t>Home</a:t>
            </a:r>
            <a:endParaRPr lang="en-ZA" sz="1200" b="1" dirty="0"/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1105475" y="436160"/>
            <a:ext cx="1060698" cy="317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 smtClean="0"/>
              <a:t>Waiting Room</a:t>
            </a:r>
            <a:endParaRPr lang="en-ZA" sz="1200" b="1" dirty="0"/>
          </a:p>
        </p:txBody>
      </p:sp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29" y="4293096"/>
            <a:ext cx="294413" cy="576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62" y="785178"/>
            <a:ext cx="1419207" cy="915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8" name="Straight Arrow Connector 37"/>
          <p:cNvCxnSpPr/>
          <p:nvPr/>
        </p:nvCxnSpPr>
        <p:spPr>
          <a:xfrm>
            <a:off x="1724840" y="1646107"/>
            <a:ext cx="0" cy="5473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itle 1"/>
          <p:cNvSpPr txBox="1">
            <a:spLocks/>
          </p:cNvSpPr>
          <p:nvPr/>
        </p:nvSpPr>
        <p:spPr>
          <a:xfrm>
            <a:off x="2610277" y="446807"/>
            <a:ext cx="755094" cy="317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 smtClean="0"/>
              <a:t>Triage</a:t>
            </a:r>
            <a:endParaRPr lang="en-ZA" sz="1200" b="1" dirty="0"/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2093811" y="2372609"/>
            <a:ext cx="43185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585914" y="2434755"/>
            <a:ext cx="50207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106462" y="2665851"/>
            <a:ext cx="130529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Capturing all patient data on PC &amp; Folders</a:t>
            </a:r>
            <a:endParaRPr lang="en-ZA" sz="1100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23" y="3967467"/>
            <a:ext cx="1319145" cy="901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778" y="5229200"/>
            <a:ext cx="936104" cy="553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4" name="Straight Arrow Connector 53"/>
          <p:cNvCxnSpPr/>
          <p:nvPr/>
        </p:nvCxnSpPr>
        <p:spPr>
          <a:xfrm>
            <a:off x="2102965" y="5493480"/>
            <a:ext cx="43185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115616" y="5786722"/>
            <a:ext cx="130529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Capturing all patient data on PC &amp; Folders</a:t>
            </a:r>
            <a:endParaRPr lang="en-ZA" sz="1100" dirty="0"/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1731716" y="4869394"/>
            <a:ext cx="0" cy="4033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277" y="1987441"/>
            <a:ext cx="944712" cy="793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9" y="2232046"/>
            <a:ext cx="705728" cy="405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327841"/>
            <a:ext cx="852398" cy="563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4" name="Straight Arrow Connector 63"/>
          <p:cNvCxnSpPr/>
          <p:nvPr/>
        </p:nvCxnSpPr>
        <p:spPr>
          <a:xfrm>
            <a:off x="611560" y="3659844"/>
            <a:ext cx="50207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561877" y="5530547"/>
            <a:ext cx="50207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2" y="5327838"/>
            <a:ext cx="705728" cy="405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icture 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2" y="6437634"/>
            <a:ext cx="605685" cy="400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8" name="Straight Arrow Connector 67"/>
          <p:cNvCxnSpPr/>
          <p:nvPr/>
        </p:nvCxnSpPr>
        <p:spPr>
          <a:xfrm>
            <a:off x="561877" y="6668478"/>
            <a:ext cx="50207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57418"/>
            <a:ext cx="575008" cy="472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Picture 1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68" y="6365626"/>
            <a:ext cx="575008" cy="472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716" y="3429000"/>
            <a:ext cx="522519" cy="331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Picture 1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306" y="6365626"/>
            <a:ext cx="522519" cy="331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406" y="764703"/>
            <a:ext cx="1119303" cy="936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406" y="3266015"/>
            <a:ext cx="655450" cy="59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63" y="2823878"/>
            <a:ext cx="403017" cy="1067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6" name="Straight Arrow Connector 75"/>
          <p:cNvCxnSpPr/>
          <p:nvPr/>
        </p:nvCxnSpPr>
        <p:spPr>
          <a:xfrm>
            <a:off x="3196170" y="1588470"/>
            <a:ext cx="0" cy="4033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2568724" y="2712993"/>
            <a:ext cx="108253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Check blood pressure, sugar levels </a:t>
            </a:r>
            <a:r>
              <a:rPr lang="en-US" sz="900" dirty="0" err="1" smtClean="0"/>
              <a:t>etc</a:t>
            </a:r>
            <a:endParaRPr lang="en-ZA" sz="900" dirty="0"/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677" y="764705"/>
            <a:ext cx="1263379" cy="1025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0" name="Title 1"/>
          <p:cNvSpPr txBox="1">
            <a:spLocks/>
          </p:cNvSpPr>
          <p:nvPr/>
        </p:nvSpPr>
        <p:spPr>
          <a:xfrm>
            <a:off x="3851920" y="342267"/>
            <a:ext cx="1293654" cy="3850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 smtClean="0"/>
              <a:t>Waiting Room Healthcare provider</a:t>
            </a:r>
            <a:endParaRPr lang="en-ZA" sz="1200" b="1" dirty="0"/>
          </a:p>
        </p:txBody>
      </p:sp>
      <p:cxnSp>
        <p:nvCxnSpPr>
          <p:cNvPr id="84" name="Straight Arrow Connector 83"/>
          <p:cNvCxnSpPr/>
          <p:nvPr/>
        </p:nvCxnSpPr>
        <p:spPr>
          <a:xfrm flipV="1">
            <a:off x="3563983" y="1790123"/>
            <a:ext cx="362367" cy="3182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4444366" y="1758645"/>
            <a:ext cx="0" cy="4033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096" y="5283397"/>
            <a:ext cx="1077093" cy="953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7" name="TextBox 96"/>
          <p:cNvSpPr txBox="1"/>
          <p:nvPr/>
        </p:nvSpPr>
        <p:spPr>
          <a:xfrm>
            <a:off x="2597091" y="4193212"/>
            <a:ext cx="11480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Dr</a:t>
            </a:r>
            <a:r>
              <a:rPr lang="en-US" sz="1100" dirty="0" smtClean="0"/>
              <a:t> will examine/diagnose patient then give prescription for Pharmacy if need be.</a:t>
            </a:r>
            <a:endParaRPr lang="en-ZA" sz="1100" dirty="0"/>
          </a:p>
        </p:txBody>
      </p:sp>
      <p:sp>
        <p:nvSpPr>
          <p:cNvPr id="98" name="TextBox 97"/>
          <p:cNvSpPr txBox="1"/>
          <p:nvPr/>
        </p:nvSpPr>
        <p:spPr>
          <a:xfrm>
            <a:off x="3818466" y="2752795"/>
            <a:ext cx="17616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Dr. will examine/diagnose patient then give prescription for Pharmacy if need be or refer to HIV/TB clinic  or Hospital depend to the diagnose</a:t>
            </a:r>
            <a:endParaRPr lang="en-ZA" sz="1100" dirty="0"/>
          </a:p>
        </p:txBody>
      </p:sp>
      <p:cxnSp>
        <p:nvCxnSpPr>
          <p:cNvPr id="99" name="Straight Connector 98"/>
          <p:cNvCxnSpPr/>
          <p:nvPr/>
        </p:nvCxnSpPr>
        <p:spPr>
          <a:xfrm>
            <a:off x="565212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>
            <a:off x="3707904" y="5482087"/>
            <a:ext cx="43185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208627"/>
            <a:ext cx="294413" cy="576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" name="TextBox 101"/>
          <p:cNvSpPr txBox="1"/>
          <p:nvPr/>
        </p:nvSpPr>
        <p:spPr>
          <a:xfrm>
            <a:off x="4287158" y="5205694"/>
            <a:ext cx="12929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Going Home/Pharmacy</a:t>
            </a:r>
            <a:endParaRPr lang="en-ZA" sz="1100" dirty="0"/>
          </a:p>
        </p:txBody>
      </p:sp>
      <p:cxnSp>
        <p:nvCxnSpPr>
          <p:cNvPr id="103" name="Straight Arrow Connector 102"/>
          <p:cNvCxnSpPr/>
          <p:nvPr/>
        </p:nvCxnSpPr>
        <p:spPr>
          <a:xfrm flipV="1">
            <a:off x="4968142" y="1991776"/>
            <a:ext cx="755986" cy="573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9" y="735642"/>
            <a:ext cx="1440160" cy="1300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7" name="TextBox 106"/>
          <p:cNvSpPr txBox="1"/>
          <p:nvPr/>
        </p:nvSpPr>
        <p:spPr>
          <a:xfrm>
            <a:off x="7227142" y="764703"/>
            <a:ext cx="130529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Only TB &amp; HIV/AIDS cases to Clinic inside </a:t>
            </a:r>
            <a:r>
              <a:rPr lang="en-US" sz="1100" dirty="0" err="1" smtClean="0"/>
              <a:t>Micheal</a:t>
            </a:r>
            <a:r>
              <a:rPr lang="en-US" sz="1100" dirty="0" smtClean="0"/>
              <a:t> </a:t>
            </a:r>
            <a:r>
              <a:rPr lang="en-US" sz="1100" dirty="0" err="1" smtClean="0"/>
              <a:t>Mapongwana</a:t>
            </a:r>
            <a:r>
              <a:rPr lang="en-US" sz="1100" dirty="0" smtClean="0"/>
              <a:t> day hospital.</a:t>
            </a:r>
            <a:endParaRPr lang="en-ZA" sz="1100" dirty="0"/>
          </a:p>
        </p:txBody>
      </p:sp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115" y="2155858"/>
            <a:ext cx="1616709" cy="931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0" name="TextBox 109"/>
          <p:cNvSpPr txBox="1"/>
          <p:nvPr/>
        </p:nvSpPr>
        <p:spPr>
          <a:xfrm>
            <a:off x="5724128" y="2149069"/>
            <a:ext cx="130529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Jooste Hospital referral or transfer letter. Only when need further advance medical</a:t>
            </a:r>
            <a:endParaRPr lang="en-ZA" sz="1100" dirty="0"/>
          </a:p>
        </p:txBody>
      </p:sp>
      <p:cxnSp>
        <p:nvCxnSpPr>
          <p:cNvPr id="111" name="Straight Arrow Connector 110"/>
          <p:cNvCxnSpPr/>
          <p:nvPr/>
        </p:nvCxnSpPr>
        <p:spPr>
          <a:xfrm flipV="1">
            <a:off x="5002675" y="2564904"/>
            <a:ext cx="649445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706" y="3644919"/>
            <a:ext cx="410061" cy="230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233" y="3137480"/>
            <a:ext cx="850477" cy="753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113" y="3213288"/>
            <a:ext cx="675387" cy="52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8" name="TextBox 117"/>
          <p:cNvSpPr txBox="1"/>
          <p:nvPr/>
        </p:nvSpPr>
        <p:spPr>
          <a:xfrm>
            <a:off x="7776469" y="3293406"/>
            <a:ext cx="13052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ICT types use for referral &amp; transfer: Letter of referral, Telephone, Email, Fax machine, Courier etc.</a:t>
            </a:r>
            <a:endParaRPr lang="en-ZA" sz="1100" dirty="0"/>
          </a:p>
        </p:txBody>
      </p:sp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06" y="3991783"/>
            <a:ext cx="812600" cy="60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978" y="3975141"/>
            <a:ext cx="566164" cy="556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" name="Title 1"/>
          <p:cNvSpPr txBox="1">
            <a:spLocks/>
          </p:cNvSpPr>
          <p:nvPr/>
        </p:nvSpPr>
        <p:spPr>
          <a:xfrm>
            <a:off x="6178405" y="342267"/>
            <a:ext cx="2354035" cy="317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 smtClean="0"/>
              <a:t>After referral Clinic or Hospital</a:t>
            </a:r>
            <a:endParaRPr lang="en-ZA" sz="1200" b="1" dirty="0"/>
          </a:p>
        </p:txBody>
      </p:sp>
      <p:cxnSp>
        <p:nvCxnSpPr>
          <p:cNvPr id="123" name="Straight Arrow Connector 122"/>
          <p:cNvCxnSpPr/>
          <p:nvPr/>
        </p:nvCxnSpPr>
        <p:spPr>
          <a:xfrm>
            <a:off x="8213189" y="1593393"/>
            <a:ext cx="43185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047" y="1384000"/>
            <a:ext cx="294413" cy="576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5" name="Straight Arrow Connector 124"/>
          <p:cNvCxnSpPr>
            <a:endCxn id="124" idx="1"/>
          </p:cNvCxnSpPr>
          <p:nvPr/>
        </p:nvCxnSpPr>
        <p:spPr>
          <a:xfrm flipV="1">
            <a:off x="8213189" y="1672149"/>
            <a:ext cx="431858" cy="4361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5811368" y="5482087"/>
            <a:ext cx="3269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Journey and stages of patient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 Healthcare centre Khayelitsha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286739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5712</TotalTime>
  <Words>138</Words>
  <Application>Microsoft Office PowerPoint</Application>
  <PresentationFormat>On-screen Show (4:3)</PresentationFormat>
  <Paragraphs>18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Private Healthcare centre</vt:lpstr>
    </vt:vector>
  </TitlesOfParts>
  <Company>Eskom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Private Healthcare centre</dc:title>
  <dc:creator>Siyamthanda Matondolo</dc:creator>
  <cp:lastModifiedBy>Siyamthanda Matondolo</cp:lastModifiedBy>
  <cp:revision>21</cp:revision>
  <dcterms:created xsi:type="dcterms:W3CDTF">2014-06-21T17:38:13Z</dcterms:created>
  <dcterms:modified xsi:type="dcterms:W3CDTF">2014-06-25T16:50:57Z</dcterms:modified>
</cp:coreProperties>
</file>