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3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505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980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822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9597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5240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960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0453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310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355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504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854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CB1B6-FA1B-4CDA-868D-DD150CD5F772}" type="datetimeFigureOut">
              <a:rPr lang="en-ZA" smtClean="0"/>
              <a:t>2014/06/21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7CFA0-D3D2-4EAB-9A45-D6A0AC8C8D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315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2633" y="3933056"/>
            <a:ext cx="1800200" cy="317897"/>
          </a:xfrm>
        </p:spPr>
        <p:txBody>
          <a:bodyPr>
            <a:noAutofit/>
          </a:bodyPr>
          <a:lstStyle/>
          <a:p>
            <a:r>
              <a:rPr lang="en-US" sz="1200" b="1" dirty="0" smtClean="0"/>
              <a:t>Private Healthcare centre</a:t>
            </a:r>
            <a:endParaRPr lang="en-ZA" sz="12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043608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55776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79912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2987824" y="24369"/>
            <a:ext cx="1728192" cy="317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Public Healthcare centre</a:t>
            </a:r>
            <a:endParaRPr lang="en-ZA" sz="1200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3933056"/>
            <a:ext cx="5652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27" y="1069809"/>
            <a:ext cx="294413" cy="57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506" y="4468300"/>
            <a:ext cx="4191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350" y="2161951"/>
            <a:ext cx="1076325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08329"/>
            <a:ext cx="936104" cy="55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/>
          <p:cNvCxnSpPr/>
          <p:nvPr/>
        </p:nvCxnSpPr>
        <p:spPr>
          <a:xfrm>
            <a:off x="470513" y="1310598"/>
            <a:ext cx="57309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91133" y="4437112"/>
            <a:ext cx="5740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/>
          <p:cNvSpPr txBox="1">
            <a:spLocks/>
          </p:cNvSpPr>
          <p:nvPr/>
        </p:nvSpPr>
        <p:spPr>
          <a:xfrm>
            <a:off x="72490" y="446807"/>
            <a:ext cx="755094" cy="317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Home</a:t>
            </a:r>
            <a:endParaRPr lang="en-ZA" sz="1200" b="1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1105475" y="436160"/>
            <a:ext cx="1060698" cy="317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Waiting Room</a:t>
            </a:r>
            <a:endParaRPr lang="en-ZA" sz="1200" b="1" dirty="0"/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29" y="4293096"/>
            <a:ext cx="294413" cy="57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62" y="785178"/>
            <a:ext cx="1419207" cy="91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8" name="Straight Arrow Connector 37"/>
          <p:cNvCxnSpPr/>
          <p:nvPr/>
        </p:nvCxnSpPr>
        <p:spPr>
          <a:xfrm>
            <a:off x="1724840" y="1646107"/>
            <a:ext cx="0" cy="54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1"/>
          <p:cNvSpPr txBox="1">
            <a:spLocks/>
          </p:cNvSpPr>
          <p:nvPr/>
        </p:nvSpPr>
        <p:spPr>
          <a:xfrm>
            <a:off x="2610277" y="446807"/>
            <a:ext cx="755094" cy="317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Triage</a:t>
            </a:r>
            <a:endParaRPr lang="en-ZA" sz="1200" b="1" dirty="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2093811" y="2372609"/>
            <a:ext cx="4318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85914" y="2434755"/>
            <a:ext cx="5020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106462" y="2665851"/>
            <a:ext cx="13052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Capturing all patient data on PC &amp; Folders</a:t>
            </a:r>
            <a:endParaRPr lang="en-ZA" sz="11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623" y="3967467"/>
            <a:ext cx="1319145" cy="901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778" y="5229200"/>
            <a:ext cx="936104" cy="55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4" name="Straight Arrow Connector 53"/>
          <p:cNvCxnSpPr/>
          <p:nvPr/>
        </p:nvCxnSpPr>
        <p:spPr>
          <a:xfrm>
            <a:off x="2102965" y="5493480"/>
            <a:ext cx="4318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15616" y="5786722"/>
            <a:ext cx="13052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Capturing all patient data on PC &amp; Folders</a:t>
            </a:r>
            <a:endParaRPr lang="en-ZA" sz="1100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731716" y="4869394"/>
            <a:ext cx="0" cy="403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277" y="1987441"/>
            <a:ext cx="944712" cy="79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9" y="2232046"/>
            <a:ext cx="705728" cy="40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27841"/>
            <a:ext cx="852398" cy="56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4" name="Straight Arrow Connector 63"/>
          <p:cNvCxnSpPr/>
          <p:nvPr/>
        </p:nvCxnSpPr>
        <p:spPr>
          <a:xfrm>
            <a:off x="611560" y="3659844"/>
            <a:ext cx="5020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61877" y="5530547"/>
            <a:ext cx="5020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2" y="5327838"/>
            <a:ext cx="705728" cy="40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2" y="6437634"/>
            <a:ext cx="605685" cy="40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8" name="Straight Arrow Connector 67"/>
          <p:cNvCxnSpPr/>
          <p:nvPr/>
        </p:nvCxnSpPr>
        <p:spPr>
          <a:xfrm>
            <a:off x="561877" y="6668478"/>
            <a:ext cx="5020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57418"/>
            <a:ext cx="575008" cy="47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68" y="6365626"/>
            <a:ext cx="575008" cy="47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716" y="3429000"/>
            <a:ext cx="522519" cy="33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06" y="6365626"/>
            <a:ext cx="522519" cy="33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406" y="764703"/>
            <a:ext cx="1119303" cy="936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406" y="3266015"/>
            <a:ext cx="655450" cy="59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63" y="2823878"/>
            <a:ext cx="403017" cy="1067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6" name="Straight Arrow Connector 75"/>
          <p:cNvCxnSpPr/>
          <p:nvPr/>
        </p:nvCxnSpPr>
        <p:spPr>
          <a:xfrm>
            <a:off x="3196170" y="1588470"/>
            <a:ext cx="0" cy="403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2568724" y="2712993"/>
            <a:ext cx="10825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Check blood pressure, sugar levels </a:t>
            </a:r>
            <a:r>
              <a:rPr lang="en-US" sz="900" dirty="0" err="1" smtClean="0"/>
              <a:t>etc</a:t>
            </a:r>
            <a:endParaRPr lang="en-ZA" sz="900" dirty="0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677" y="764705"/>
            <a:ext cx="1263379" cy="102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" name="Title 1"/>
          <p:cNvSpPr txBox="1">
            <a:spLocks/>
          </p:cNvSpPr>
          <p:nvPr/>
        </p:nvSpPr>
        <p:spPr>
          <a:xfrm>
            <a:off x="3851920" y="342267"/>
            <a:ext cx="1293654" cy="385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Waiting Room Healthcare provider</a:t>
            </a:r>
            <a:endParaRPr lang="en-ZA" sz="1200" b="1" dirty="0"/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3563983" y="1790123"/>
            <a:ext cx="362367" cy="318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4444366" y="1758645"/>
            <a:ext cx="0" cy="403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096" y="5283397"/>
            <a:ext cx="1077093" cy="953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TextBox 96"/>
          <p:cNvSpPr txBox="1"/>
          <p:nvPr/>
        </p:nvSpPr>
        <p:spPr>
          <a:xfrm>
            <a:off x="2597091" y="4193212"/>
            <a:ext cx="1148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/>
              <a:t>Dr</a:t>
            </a:r>
            <a:r>
              <a:rPr lang="en-US" sz="1100" dirty="0" smtClean="0"/>
              <a:t> will examine/diagnose patient then give prescription for Pharmacy if need be.</a:t>
            </a:r>
            <a:endParaRPr lang="en-ZA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3818466" y="2752795"/>
            <a:ext cx="17616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Dr. will examine/diagnose patient then give prescription for Pharmacy if need be or refer to HIV/TB clinic  or Hospital depend to the diagnose</a:t>
            </a:r>
            <a:endParaRPr lang="en-ZA" sz="1100" dirty="0"/>
          </a:p>
        </p:txBody>
      </p:sp>
      <p:cxnSp>
        <p:nvCxnSpPr>
          <p:cNvPr id="99" name="Straight Connector 98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3707904" y="5482087"/>
            <a:ext cx="4318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208627"/>
            <a:ext cx="294413" cy="57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4287158" y="5205694"/>
            <a:ext cx="1292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Going Home/Pharmacy</a:t>
            </a:r>
            <a:endParaRPr lang="en-ZA" sz="1100" dirty="0"/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4968142" y="1991776"/>
            <a:ext cx="755986" cy="573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735642"/>
            <a:ext cx="1440160" cy="130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" name="TextBox 106"/>
          <p:cNvSpPr txBox="1"/>
          <p:nvPr/>
        </p:nvSpPr>
        <p:spPr>
          <a:xfrm>
            <a:off x="7227142" y="764703"/>
            <a:ext cx="130529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Only TB &amp; HIV/AIDS cases to Clinic inside </a:t>
            </a:r>
            <a:r>
              <a:rPr lang="en-US" sz="1100" dirty="0" err="1" smtClean="0"/>
              <a:t>Micheal</a:t>
            </a:r>
            <a:r>
              <a:rPr lang="en-US" sz="1100" dirty="0" smtClean="0"/>
              <a:t> </a:t>
            </a:r>
            <a:r>
              <a:rPr lang="en-US" sz="1100" dirty="0" err="1" smtClean="0"/>
              <a:t>Mapongwana</a:t>
            </a:r>
            <a:r>
              <a:rPr lang="en-US" sz="1100" dirty="0" smtClean="0"/>
              <a:t> day hospital.</a:t>
            </a:r>
            <a:endParaRPr lang="en-ZA" sz="1100" dirty="0"/>
          </a:p>
        </p:txBody>
      </p: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115" y="2155858"/>
            <a:ext cx="1616709" cy="93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0" name="TextBox 109"/>
          <p:cNvSpPr txBox="1"/>
          <p:nvPr/>
        </p:nvSpPr>
        <p:spPr>
          <a:xfrm>
            <a:off x="5724128" y="2149069"/>
            <a:ext cx="130529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Jooste Hospital referral or transfer letter. Only when need further advance medical</a:t>
            </a:r>
            <a:endParaRPr lang="en-ZA" sz="1100" dirty="0"/>
          </a:p>
        </p:txBody>
      </p:sp>
      <p:cxnSp>
        <p:nvCxnSpPr>
          <p:cNvPr id="111" name="Straight Arrow Connector 110"/>
          <p:cNvCxnSpPr/>
          <p:nvPr/>
        </p:nvCxnSpPr>
        <p:spPr>
          <a:xfrm flipV="1">
            <a:off x="5002675" y="2564904"/>
            <a:ext cx="64944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706" y="3644919"/>
            <a:ext cx="410061" cy="230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233" y="3137480"/>
            <a:ext cx="850477" cy="753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113" y="3213288"/>
            <a:ext cx="675387" cy="52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8" name="TextBox 117"/>
          <p:cNvSpPr txBox="1"/>
          <p:nvPr/>
        </p:nvSpPr>
        <p:spPr>
          <a:xfrm>
            <a:off x="7776469" y="3293406"/>
            <a:ext cx="13052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ICT types use for referral &amp; transfer: Letter of referral, Telephone, Email, Fax machine, Courier etc.</a:t>
            </a:r>
            <a:endParaRPr lang="en-ZA" sz="1100" dirty="0"/>
          </a:p>
        </p:txBody>
      </p:sp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06" y="3991783"/>
            <a:ext cx="812600" cy="60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978" y="3975141"/>
            <a:ext cx="566164" cy="55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" name="Title 1"/>
          <p:cNvSpPr txBox="1">
            <a:spLocks/>
          </p:cNvSpPr>
          <p:nvPr/>
        </p:nvSpPr>
        <p:spPr>
          <a:xfrm>
            <a:off x="6178405" y="342267"/>
            <a:ext cx="2354035" cy="317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 smtClean="0"/>
              <a:t>After referral Clinic or Hospital</a:t>
            </a:r>
            <a:endParaRPr lang="en-ZA" sz="1200" b="1" dirty="0"/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8213189" y="1593393"/>
            <a:ext cx="4318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047" y="1384000"/>
            <a:ext cx="294413" cy="57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5" name="Straight Arrow Connector 124"/>
          <p:cNvCxnSpPr>
            <a:endCxn id="124" idx="1"/>
          </p:cNvCxnSpPr>
          <p:nvPr/>
        </p:nvCxnSpPr>
        <p:spPr>
          <a:xfrm flipV="1">
            <a:off x="8213189" y="1672149"/>
            <a:ext cx="431858" cy="4361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811368" y="5482087"/>
            <a:ext cx="3269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Journey and stages of patient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 Healthcare centre Khayelitsha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28673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5712</TotalTime>
  <Words>138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Private Healthcare centre</vt:lpstr>
    </vt:vector>
  </TitlesOfParts>
  <Company>Eskom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Private Healthcare centre</dc:title>
  <dc:creator>Siyamthanda Matondolo</dc:creator>
  <cp:lastModifiedBy>Siyamthanda Matondolo</cp:lastModifiedBy>
  <cp:revision>21</cp:revision>
  <dcterms:created xsi:type="dcterms:W3CDTF">2014-06-21T17:38:13Z</dcterms:created>
  <dcterms:modified xsi:type="dcterms:W3CDTF">2014-06-25T16:50:57Z</dcterms:modified>
</cp:coreProperties>
</file>